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61FF4C4-0F09-43A4-B265-88A95EC33C3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6D1D9AA-4520-4B09-823D-821C5180A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F4C4-0F09-43A4-B265-88A95EC33C3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D9AA-4520-4B09-823D-821C5180A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F4C4-0F09-43A4-B265-88A95EC33C3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D9AA-4520-4B09-823D-821C5180A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F4C4-0F09-43A4-B265-88A95EC33C3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D9AA-4520-4B09-823D-821C5180A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F4C4-0F09-43A4-B265-88A95EC33C3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D9AA-4520-4B09-823D-821C5180A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F4C4-0F09-43A4-B265-88A95EC33C3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D9AA-4520-4B09-823D-821C5180A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1FF4C4-0F09-43A4-B265-88A95EC33C3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D1D9AA-4520-4B09-823D-821C5180A1D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61FF4C4-0F09-43A4-B265-88A95EC33C3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6D1D9AA-4520-4B09-823D-821C5180A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F4C4-0F09-43A4-B265-88A95EC33C3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D9AA-4520-4B09-823D-821C5180A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F4C4-0F09-43A4-B265-88A95EC33C3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D9AA-4520-4B09-823D-821C5180A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F4C4-0F09-43A4-B265-88A95EC33C3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D9AA-4520-4B09-823D-821C5180A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61FF4C4-0F09-43A4-B265-88A95EC33C3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6D1D9AA-4520-4B09-823D-821C5180A1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Our Government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system of checks and balances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Executive Branch includes the President, Vice President, Departments, and Agencies. </a:t>
            </a:r>
          </a:p>
          <a:p>
            <a:r>
              <a:rPr lang="en-US" dirty="0" smtClean="0"/>
              <a:t>The Legislative Branch includes the Senate and the House of Representatives. </a:t>
            </a:r>
          </a:p>
          <a:p>
            <a:r>
              <a:rPr lang="en-US" dirty="0" smtClean="0"/>
              <a:t>The Judicial Branch includes the Supreme Court. </a:t>
            </a:r>
            <a:endParaRPr lang="en-US" dirty="0"/>
          </a:p>
        </p:txBody>
      </p:sp>
      <p:pic>
        <p:nvPicPr>
          <p:cNvPr id="1026" name="Picture 2" descr="C:\Program Files\Microsoft Office\MEDIA\CAGCAT10\j0300840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199" y="2590800"/>
            <a:ext cx="2991125" cy="251947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Executive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President is the leader of the country and the Commander-In-Chief of the military. </a:t>
            </a:r>
          </a:p>
          <a:p>
            <a:r>
              <a:rPr lang="en-US" dirty="0" smtClean="0"/>
              <a:t>The Vice President is the President of the Senate and becomes President if the President can no longer do his job. </a:t>
            </a:r>
          </a:p>
          <a:p>
            <a:r>
              <a:rPr lang="en-US" dirty="0" smtClean="0"/>
              <a:t>The Departments advise the President on issues and help carry out policies. </a:t>
            </a:r>
          </a:p>
          <a:p>
            <a:r>
              <a:rPr lang="en-US" dirty="0" smtClean="0"/>
              <a:t>The Independent Agencies carry out polices or provide special services to the people.</a:t>
            </a:r>
            <a:endParaRPr lang="en-US" dirty="0"/>
          </a:p>
        </p:txBody>
      </p:sp>
      <p:pic>
        <p:nvPicPr>
          <p:cNvPr id="2050" name="Picture 2" descr="C:\Users\Nichole\AppData\Local\Microsoft\Windows\Temporary Internet Files\Content.IE5\VQTZ2KMU\MC9002310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362200"/>
            <a:ext cx="4063036" cy="310356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Legislative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U.S. Congress is made up of two parts; the House of Representatives and the Senate.</a:t>
            </a:r>
          </a:p>
          <a:p>
            <a:r>
              <a:rPr lang="en-US" dirty="0" smtClean="0"/>
              <a:t>The primary duty of the Congress is to write, debate, and pass bills, which are then passed on to the President for approval. </a:t>
            </a:r>
          </a:p>
          <a:p>
            <a:r>
              <a:rPr lang="en-US" dirty="0" smtClean="0"/>
              <a:t>Other Powers of Congress include making laws about trade, taxes, money and war. </a:t>
            </a:r>
            <a:endParaRPr lang="en-US" dirty="0"/>
          </a:p>
        </p:txBody>
      </p:sp>
      <p:pic>
        <p:nvPicPr>
          <p:cNvPr id="3074" name="Picture 2" descr="C:\Users\Nichole\AppData\Local\Microsoft\Windows\Temporary Internet Files\Content.IE5\VQTZ2KMU\MC900241173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981200"/>
            <a:ext cx="3343030" cy="334639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Judicial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judicial Branch includes the federal court system with the Supreme Court as the highest court. </a:t>
            </a:r>
          </a:p>
          <a:p>
            <a:r>
              <a:rPr lang="en-US" dirty="0" smtClean="0"/>
              <a:t>Once the Supreme Court makes a decision, it can only be changed by another Supreme Court decision or by amending the Constitution.</a:t>
            </a:r>
          </a:p>
          <a:p>
            <a:r>
              <a:rPr lang="en-US" dirty="0" smtClean="0"/>
              <a:t>The Supreme Court is made up of nine justices appointed by the President and approved by the Senate. </a:t>
            </a:r>
            <a:endParaRPr lang="en-US" dirty="0"/>
          </a:p>
        </p:txBody>
      </p:sp>
      <p:pic>
        <p:nvPicPr>
          <p:cNvPr id="4098" name="Picture 2" descr="C:\Users\Nichole\AppData\Local\Microsoft\Windows\Temporary Internet Files\Content.IE5\7XSVGZQ4\MC900237269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133600"/>
            <a:ext cx="3048504" cy="280241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172</TotalTime>
  <Words>240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Our Government</vt:lpstr>
      <vt:lpstr>Our Government</vt:lpstr>
      <vt:lpstr>The Executive Branch</vt:lpstr>
      <vt:lpstr>The Legislative Branch</vt:lpstr>
      <vt:lpstr>The Judicial Branch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Government</dc:title>
  <dc:creator>Nichole</dc:creator>
  <cp:lastModifiedBy>Nichole</cp:lastModifiedBy>
  <cp:revision>1</cp:revision>
  <dcterms:created xsi:type="dcterms:W3CDTF">2012-11-01T05:25:20Z</dcterms:created>
  <dcterms:modified xsi:type="dcterms:W3CDTF">2012-11-01T08:18:09Z</dcterms:modified>
</cp:coreProperties>
</file>