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42DF9F-BA27-4576-A6F6-2D11BB3F2855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F95DFF-50EC-4D12-AB2B-D85544230C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42DF9F-BA27-4576-A6F6-2D11BB3F2855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F95DFF-50EC-4D12-AB2B-D85544230C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42DF9F-BA27-4576-A6F6-2D11BB3F2855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F95DFF-50EC-4D12-AB2B-D85544230C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42DF9F-BA27-4576-A6F6-2D11BB3F2855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F95DFF-50EC-4D12-AB2B-D85544230C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42DF9F-BA27-4576-A6F6-2D11BB3F2855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F95DFF-50EC-4D12-AB2B-D85544230C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42DF9F-BA27-4576-A6F6-2D11BB3F2855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F95DFF-50EC-4D12-AB2B-D85544230C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42DF9F-BA27-4576-A6F6-2D11BB3F2855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F95DFF-50EC-4D12-AB2B-D85544230C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42DF9F-BA27-4576-A6F6-2D11BB3F2855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F95DFF-50EC-4D12-AB2B-D85544230C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42DF9F-BA27-4576-A6F6-2D11BB3F2855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F95DFF-50EC-4D12-AB2B-D85544230C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42DF9F-BA27-4576-A6F6-2D11BB3F2855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F95DFF-50EC-4D12-AB2B-D85544230C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42DF9F-BA27-4576-A6F6-2D11BB3F2855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F95DFF-50EC-4D12-AB2B-D85544230CF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A42DF9F-BA27-4576-A6F6-2D11BB3F2855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AF95DFF-50EC-4D12-AB2B-D85544230C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Grammar Flash Cards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Parts of a Sentence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47323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What is a noun?</a:t>
            </a:r>
            <a:endParaRPr lang="en-US" sz="5400" dirty="0"/>
          </a:p>
        </p:txBody>
      </p:sp>
      <p:sp>
        <p:nvSpPr>
          <p:cNvPr id="3" name="Action Button: Forward or Next 2">
            <a:hlinkClick r:id="rId2" action="ppaction://hlinksldjump" highlightClick="1"/>
          </p:cNvPr>
          <p:cNvSpPr/>
          <p:nvPr/>
        </p:nvSpPr>
        <p:spPr>
          <a:xfrm>
            <a:off x="7086600" y="5181600"/>
            <a:ext cx="1600200" cy="1066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858000" y="4648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here for answer.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990600"/>
            <a:ext cx="60959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A noun is a person, place, or thing.</a:t>
            </a:r>
            <a:endParaRPr lang="en-US" sz="5400" dirty="0"/>
          </a:p>
        </p:txBody>
      </p:sp>
      <p:pic>
        <p:nvPicPr>
          <p:cNvPr id="1026" name="Picture 2" descr="C:\Users\Nichole\AppData\Local\Microsoft\Windows\Temporary Internet Files\Content.IE5\7XSVGZQ4\MC9000889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1" y="2819400"/>
            <a:ext cx="2453376" cy="1524000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15776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8388" y="3944938"/>
            <a:ext cx="1795462" cy="1811337"/>
          </a:xfrm>
          <a:prstGeom prst="rect">
            <a:avLst/>
          </a:prstGeom>
          <a:noFill/>
        </p:spPr>
      </p:pic>
      <p:pic>
        <p:nvPicPr>
          <p:cNvPr id="1028" name="Picture 4" descr="C:\Users\Nichole\AppData\Local\Microsoft\Windows\Temporary Internet Files\Content.IE5\VQTZ2KMU\MC900432594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51513" y="2809875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838200"/>
            <a:ext cx="45316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What is a verb?</a:t>
            </a:r>
            <a:endParaRPr lang="en-US" sz="5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1" y="1066800"/>
            <a:ext cx="53339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A verb is a word that shows action.</a:t>
            </a:r>
            <a:endParaRPr lang="en-US" sz="5400" dirty="0"/>
          </a:p>
        </p:txBody>
      </p:sp>
      <p:pic>
        <p:nvPicPr>
          <p:cNvPr id="2050" name="Picture 2" descr="C:\Users\Nichole\AppData\Local\Microsoft\Windows\Temporary Internet Files\Content.IE5\7JFDREZC\MC90005697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8250" y="3221038"/>
            <a:ext cx="1687513" cy="1616075"/>
          </a:xfrm>
          <a:prstGeom prst="rect">
            <a:avLst/>
          </a:prstGeom>
          <a:noFill/>
        </p:spPr>
      </p:pic>
      <p:pic>
        <p:nvPicPr>
          <p:cNvPr id="2051" name="Picture 3" descr="C:\Users\Nichole\AppData\Local\Microsoft\Windows\Temporary Internet Files\Content.IE5\UUWTQ11Z\MC90029756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4088" y="4708525"/>
            <a:ext cx="1809750" cy="1158875"/>
          </a:xfrm>
          <a:prstGeom prst="rect">
            <a:avLst/>
          </a:prstGeom>
          <a:noFill/>
        </p:spPr>
      </p:pic>
      <p:pic>
        <p:nvPicPr>
          <p:cNvPr id="2052" name="Picture 4" descr="C:\Users\Nichole\AppData\Local\Microsoft\Windows\Temporary Internet Files\Content.IE5\7XSVGZQ4\MC90044069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91213" y="3035300"/>
            <a:ext cx="1073150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444</TotalTime>
  <Words>42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Aspect</vt:lpstr>
      <vt:lpstr>Grammar Flash Cards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Flash Cards</dc:title>
  <dc:creator>Nichole</dc:creator>
  <cp:lastModifiedBy>Nichole</cp:lastModifiedBy>
  <cp:revision>1</cp:revision>
  <dcterms:created xsi:type="dcterms:W3CDTF">2012-11-04T03:05:30Z</dcterms:created>
  <dcterms:modified xsi:type="dcterms:W3CDTF">2012-11-04T10:29:54Z</dcterms:modified>
</cp:coreProperties>
</file>