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6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97802D7-4DC6-45F1-90F2-48B73BADD48C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B112683-01A0-4929-8A87-C5B57C5A81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02D7-4DC6-45F1-90F2-48B73BADD48C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12683-01A0-4929-8A87-C5B57C5A81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02D7-4DC6-45F1-90F2-48B73BADD48C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12683-01A0-4929-8A87-C5B57C5A81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97802D7-4DC6-45F1-90F2-48B73BADD48C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12683-01A0-4929-8A87-C5B57C5A81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97802D7-4DC6-45F1-90F2-48B73BADD48C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B112683-01A0-4929-8A87-C5B57C5A8134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97802D7-4DC6-45F1-90F2-48B73BADD48C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B112683-01A0-4929-8A87-C5B57C5A81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97802D7-4DC6-45F1-90F2-48B73BADD48C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B112683-01A0-4929-8A87-C5B57C5A81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02D7-4DC6-45F1-90F2-48B73BADD48C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12683-01A0-4929-8A87-C5B57C5A81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97802D7-4DC6-45F1-90F2-48B73BADD48C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B112683-01A0-4929-8A87-C5B57C5A81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97802D7-4DC6-45F1-90F2-48B73BADD48C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B112683-01A0-4929-8A87-C5B57C5A81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97802D7-4DC6-45F1-90F2-48B73BADD48C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B112683-01A0-4929-8A87-C5B57C5A81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97802D7-4DC6-45F1-90F2-48B73BADD48C}" type="datetimeFigureOut">
              <a:rPr lang="en-US" smtClean="0"/>
              <a:pPr/>
              <a:t>11/12/2012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B112683-01A0-4929-8A87-C5B57C5A81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Technological Issues </a:t>
            </a:r>
            <a:br>
              <a:rPr lang="en-US" dirty="0" smtClean="0"/>
            </a:br>
            <a:r>
              <a:rPr lang="en-US" dirty="0" smtClean="0"/>
              <a:t>in Education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Nichole Dillon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52578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Cyber Bullying</a:t>
            </a:r>
          </a:p>
          <a:p>
            <a:pPr lvl="1"/>
            <a:r>
              <a:rPr lang="en-US" dirty="0" smtClean="0"/>
              <a:t>How has bullying increased with the internet?</a:t>
            </a:r>
          </a:p>
          <a:p>
            <a:pPr lvl="1"/>
            <a:r>
              <a:rPr lang="en-US" dirty="0" smtClean="0"/>
              <a:t>How can educators monitor students to decrease bullying capabilities?</a:t>
            </a:r>
          </a:p>
          <a:p>
            <a:pPr lvl="1"/>
            <a:r>
              <a:rPr lang="en-US" dirty="0" smtClean="0"/>
              <a:t>What can educators do to encourage positive use of social media?</a:t>
            </a:r>
            <a:endParaRPr lang="en-US" dirty="0"/>
          </a:p>
        </p:txBody>
      </p:sp>
      <p:pic>
        <p:nvPicPr>
          <p:cNvPr id="1027" name="Picture 3" descr="C:\Users\Nichole\AppData\Local\Microsoft\Windows\Temporary Internet Files\Content.IE5\7XSVGZQ4\MC900441341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2362200"/>
            <a:ext cx="2209572" cy="22095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Plagiarism </a:t>
            </a:r>
          </a:p>
          <a:p>
            <a:pPr lvl="1"/>
            <a:r>
              <a:rPr lang="en-US" dirty="0" smtClean="0"/>
              <a:t>How does technology increase risk of plagiarism?</a:t>
            </a:r>
          </a:p>
          <a:p>
            <a:pPr lvl="1"/>
            <a:r>
              <a:rPr lang="en-US" dirty="0" smtClean="0"/>
              <a:t>What do educators need to know about plagiarism?</a:t>
            </a:r>
          </a:p>
          <a:p>
            <a:pPr lvl="1"/>
            <a:r>
              <a:rPr lang="en-US" dirty="0" smtClean="0"/>
              <a:t>How can educators monitor and decrease students plagiarism?</a:t>
            </a:r>
            <a:endParaRPr lang="en-US" dirty="0"/>
          </a:p>
        </p:txBody>
      </p:sp>
      <p:pic>
        <p:nvPicPr>
          <p:cNvPr id="2050" name="Picture 2" descr="C:\Users\Nichole\AppData\Local\Microsoft\Windows\Temporary Internet Files\Content.IE5\UUWTQ11Z\MC90024035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5029200"/>
            <a:ext cx="1819275" cy="10334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5486400" cy="4572000"/>
          </a:xfrm>
        </p:spPr>
        <p:txBody>
          <a:bodyPr/>
          <a:lstStyle/>
          <a:p>
            <a:r>
              <a:rPr lang="en-US" dirty="0" smtClean="0"/>
              <a:t>Netiquette</a:t>
            </a:r>
          </a:p>
          <a:p>
            <a:pPr lvl="1"/>
            <a:r>
              <a:rPr lang="en-US" dirty="0" smtClean="0"/>
              <a:t>What is netiquette?</a:t>
            </a:r>
          </a:p>
          <a:p>
            <a:pPr lvl="1"/>
            <a:r>
              <a:rPr lang="en-US" dirty="0" smtClean="0"/>
              <a:t>How can educators keep students from using technology in inappropriate ways?</a:t>
            </a:r>
          </a:p>
          <a:p>
            <a:pPr lvl="1"/>
            <a:r>
              <a:rPr lang="en-US" dirty="0" smtClean="0"/>
              <a:t>How can educators encourage students to be courteous when using technology?</a:t>
            </a:r>
          </a:p>
        </p:txBody>
      </p:sp>
      <p:pic>
        <p:nvPicPr>
          <p:cNvPr id="3074" name="Picture 2" descr="C:\Users\Nichole\AppData\Local\Microsoft\Windows\Temporary Internet Files\Content.IE5\7JFDREZC\MC90006014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2514600"/>
            <a:ext cx="1675181" cy="18297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Fair Use Guidelines?</a:t>
            </a:r>
          </a:p>
          <a:p>
            <a:r>
              <a:rPr lang="en-US" dirty="0" smtClean="0"/>
              <a:t>Are students safe using the internet at school?</a:t>
            </a:r>
          </a:p>
          <a:p>
            <a:r>
              <a:rPr lang="en-US" dirty="0" smtClean="0"/>
              <a:t>What kind of problems can educators face with technology? </a:t>
            </a:r>
            <a:endParaRPr lang="en-US" dirty="0"/>
          </a:p>
        </p:txBody>
      </p:sp>
      <p:pic>
        <p:nvPicPr>
          <p:cNvPr id="4098" name="Picture 2" descr="C:\Users\Nichole\AppData\Local\Microsoft\Windows\Temporary Internet Files\Content.IE5\7XSVGZQ4\MC90019925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4648200"/>
            <a:ext cx="1780515" cy="13851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153</TotalTime>
  <Words>125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Verve</vt:lpstr>
      <vt:lpstr>Technological Issues  in Education</vt:lpstr>
      <vt:lpstr>Social Issues</vt:lpstr>
      <vt:lpstr>Social Issues</vt:lpstr>
      <vt:lpstr>Ethical Issues</vt:lpstr>
      <vt:lpstr>Legal Issues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Technological Issues  in Education</dc:title>
  <dc:creator>Nichole</dc:creator>
  <cp:lastModifiedBy>Nichole</cp:lastModifiedBy>
  <cp:revision>2</cp:revision>
  <dcterms:created xsi:type="dcterms:W3CDTF">2012-11-13T01:43:07Z</dcterms:created>
  <dcterms:modified xsi:type="dcterms:W3CDTF">2012-11-13T04:17:16Z</dcterms:modified>
</cp:coreProperties>
</file>